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f1db1d3f4d6e4e19" /><Relationship Type="http://schemas.openxmlformats.org/package/2006/relationships/metadata/core-properties" Target="/docProps/core.xml" Id="R0377f86826ff4ae7" /><Relationship Type="http://schemas.openxmlformats.org/officeDocument/2006/relationships/extended-properties" Target="/docProps/app.xml" Id="Rd306471c3a214fd0" /><Relationship Type="http://schemas.openxmlformats.org/officeDocument/2006/relationships/custom-properties" Target="/docProps/custom.xml" Id="R996c329a23c14c6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/>
  <p:sldSz cx="12192000" cy="6858000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theme" Target="/ppt/theme/theme1.xml" Id="rId2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3b920da94e2449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8d94f327f9b435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c4b75dee3b8417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a38e21688c445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0796d633ac744da" /></Relationships>
</file>

<file path=ppt/slideLayouts/slideLayout1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/>
    </p:spTree>
  </p:cSld>
</p:sldLayout>
</file>

<file path=ppt/slideLayouts/slideLayout2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/>
      <p:sp>
        <p:nvSpPr>
          <p:cNvPr id="2" name="Title"/>
          <p:cNvSpPr>
            <a:spLocks xmlns:a="http://schemas.openxmlformats.org/drawingml/2006/main" noGrp="1"/>
          </p:cNvSpPr>
          <p:nvPr>
            <p:ph type="ctrTitle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ubtitle"/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</p:sldLayout>
</file>

<file path=ppt/slideLayouts/slideLayout3.xml><?xml version="1.0" encoding="utf-8"?>
<p:sldLayout xmlns:p="http://schemas.openxmlformats.org/presentationml/2006/main" type="objTx">
  <p:cSld name="Title and Content">
    <p:spTree>
      <p:nvGrpSpPr>
        <p:cNvPr id="1" name=""/>
        <p:cNvGrpSpPr/>
        <p:nvPr/>
      </p:nvGrpSpPr>
      <p:grpSpPr/>
      <p:sp>
        <p:nvSpPr>
          <p:cNvPr id="2" name="Title"/>
          <p:cNvSpPr>
            <a:spLocks xmlns:a="http://schemas.openxmlformats.org/drawingml/2006/main" noGrp="1"/>
          </p:cNvSpPr>
          <p:nvPr>
            <p:ph type="title"/>
          </p:nvPr>
        </p:nvSpPr>
        <p:spPr>
          <a:xfrm xmlns:a="http://schemas.openxmlformats.org/drawingml/2006/main">
            <a:off x="838200" y="365125"/>
            <a:ext cx="10515600" cy="13255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825625"/>
            <a:ext cx="10515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ColTx">
  <p:cSld name="Two Content">
    <p:spTree>
      <p:nvGrpSpPr>
        <p:cNvPr id="1" name=""/>
        <p:cNvGrpSpPr/>
        <p:nvPr/>
      </p:nvGrpSpPr>
      <p:grpSpPr/>
      <p:sp>
        <p:nvSpPr>
          <p:cNvPr id="2" name="Title"/>
          <p:cNvSpPr>
            <a:spLocks xmlns:a="http://schemas.openxmlformats.org/drawingml/2006/main" noGrp="1"/>
          </p:cNvSpPr>
          <p:nvPr>
            <p:ph type="title"/>
          </p:nvPr>
        </p:nvSpPr>
        <p:spPr>
          <a:xfrm xmlns:a="http://schemas.openxmlformats.org/drawingml/2006/main">
            <a:off x="838200" y="365125"/>
            <a:ext cx="10515600" cy="13255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Left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Content Right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172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</p:sldLayout>
</file>

<file path=ppt/slideLayouts/slideLayout5.xml><?xml version="1.0" encoding="utf-8"?>
<p:sldLayout xmlns:p="http://schemas.openxmlformats.org/presentationml/2006/main" type="titleOnly">
  <p:cSld name="Title Only">
    <p:spTree>
      <p:nvGrpSpPr>
        <p:cNvPr id="1" name=""/>
        <p:cNvGrpSpPr/>
        <p:nvPr/>
      </p:nvGrpSpPr>
      <p:grpSpPr/>
      <p:sp>
        <p:nvSpPr>
          <p:cNvPr id="2" name="Title"/>
          <p:cNvSpPr>
            <a:spLocks xmlns:a="http://schemas.openxmlformats.org/drawingml/2006/main" noGrp="1"/>
          </p:cNvSpPr>
          <p:nvPr>
            <p:ph type="title"/>
          </p:nvPr>
        </p:nvSpPr>
        <p:spPr>
          <a:xfrm xmlns:a="http://schemas.openxmlformats.org/drawingml/2006/main">
            <a:off x="838200" y="365125"/>
            <a:ext cx="10515600" cy="13255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theme/theme1.xml" Id="R7b4739fcfc814139" /><Relationship Type="http://schemas.openxmlformats.org/officeDocument/2006/relationships/slideLayout" Target="/ppt/slideLayouts/slideLayout2.xml" Id="rId2" /><Relationship Type="http://schemas.openxmlformats.org/officeDocument/2006/relationships/slideLayout" Target="/ppt/slideLayouts/slideLayout3.xml" Id="rId3" /><Relationship Type="http://schemas.openxmlformats.org/officeDocument/2006/relationships/slideLayout" Target="/ppt/slideLayouts/slideLayout4.xml" Id="rId4" /><Relationship Type="http://schemas.openxmlformats.org/officeDocument/2006/relationships/slideLayout" Target="/ppt/slideLayouts/slideLayout5.xml" Id="rId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  <p:sldLayoutId xmlns:r="http://schemas.openxmlformats.org/officeDocument/2006/relationships" id="2147483650" r:id="rId2"/>
    <p:sldLayoutId xmlns:r="http://schemas.openxmlformats.org/officeDocument/2006/relationships" id="2147483651" r:id="rId3"/>
    <p:sldLayoutId xmlns:r="http://schemas.openxmlformats.org/officeDocument/2006/relationships" id="2147483652" r:id="rId4"/>
    <p:sldLayoutId xmlns:r="http://schemas.openxmlformats.org/officeDocument/2006/relationships" id="2147483653" r:id="rId5"/>
  </p:sldLayoutIdLst>
</p:sldMaster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맑은 고딕"/>
        <a:cs typeface=""/>
      </a:majorFont>
      <a:minorFont>
        <a:latin typeface="Calibri"/>
        <a:ea typeface="맑은 고딕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>
          <a:solidFill>
            <a:schemeClr val="phClr"/>
          </a:solidFill>
        </a:ln>
        <a:ln w="12700" cap="flat">
          <a:solidFill>
            <a:schemeClr val="phClr"/>
          </a:solidFill>
        </a:ln>
        <a:ln w="19050" cap="flat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OfficeCLI/1.0.149</ap:Application>
</ap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OfficeCLI</dc:creator>
  <dcterms:created xsi:type="dcterms:W3CDTF">2026-09-14T01:21:58Z</dcterms:created>
  <cp:lastModifiedBy>OfficeCLI</cp:lastModifiedBy>
  <dcterms:modified xsi:type="dcterms:W3CDTF">2026-09-14T01:21:58Z</dcterms:modified>
</cp:coreProperties>
</file>

<file path=docProps/custom.xml><?xml version="1.0" encoding="utf-8"?>
<op:Properties xmlns:op="http://schemas.openxmlformats.org/officeDocument/2006/custom-properties">
  <op:property fmtid="{D5CDD505-2E9C-101B-9397-08002B2CF9AE}" pid="2" name="OfficeCLI.Version">
    <vt:lpwstr xmlns:vt="http://schemas.openxmlformats.org/officeDocument/2006/docPropsVTypes">1.0.149</vt:lpwstr>
  </op:property>
  <op:property fmtid="{D5CDD505-2E9C-101B-9397-08002B2CF9AE}" pid="3" name="OfficeCLI.LastModified">
    <vt:lpwstr xmlns:vt="http://schemas.openxmlformats.org/officeDocument/2006/docPropsVTypes">2026-09-14T01:21:58Z</vt:lpwstr>
  </op:property>
</op:Properties>
</file>