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slides/slide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f1db1d3f4d6e4e19" /><Relationship Type="http://schemas.openxmlformats.org/package/2006/relationships/metadata/core-properties" Target="/docProps/core.xml" Id="R0377f86826ff4ae7" /><Relationship Type="http://schemas.openxmlformats.org/officeDocument/2006/relationships/extended-properties" Target="/docProps/app.xml" Id="Rd306471c3a214fd0" /><Relationship Type="http://schemas.openxmlformats.org/officeDocument/2006/relationships/custom-properties" Target="/docProps/custom.xml" Id="R996c329a23c14c69" /></Relationships>
</file>

<file path=ppt/presentation.xml><?xml version="1.0" encoding="utf-8"?>
<p:presentation xmlns:r="http://schemas.openxmlformats.org/officeDocument/2006/relationships" xmlns:p="http://schemas.openxmlformats.org/presentationml/2006/main">
  <p:sldMasterIdLst>
    <p:sldMasterId xmlns:r="http://schemas.openxmlformats.org/officeDocument/2006/relationships" id="2147483648" r:id="rId1"/>
  </p:sldMasterIdLst>
  <p:sldIdLst>
    <p:sldId id="256" r:id="R193ac403d89e450a"/>
  </p:sldIdLst>
  <p:sldSz cx="12192000" cy="6858000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Id2" /><Relationship Type="http://schemas.openxmlformats.org/officeDocument/2006/relationships/slide" Target="/ppt/slides/slide1.xml" Id="R193ac403d89e450a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b920da94e2449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d94f327f9b435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4b75dee3b8417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a38e21688c445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796d633ac744da" /></Relationships>
</file>

<file path=ppt/slideLayouts/slideLayout1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</p:sldLayout>
</file>

<file path=ppt/slideLayouts/slideLayout2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ctrTitle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Layouts/slideLayout3.xml><?xml version="1.0" encoding="utf-8"?>
<p:sldLayout xmlns:p="http://schemas.openxmlformats.org/presentationml/2006/main" type="objTx">
  <p:cSld name="Title and Content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Left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Right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Layouts/slideLayout5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theme/theme1.xml" Id="R7b4739fcfc814139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/Relationships>
</file>

<file path=ppt/slideMasters/slideMaster1.xml><?xml version="1.0" encoding="utf-8"?>
<p:sldMaster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</p:sldLayoutIdLst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92ad929aee41e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/>
      <p:sp>
        <p:nvSpPr>
          <p:cNvPr id="2" name="Title"/>
          <p:cNvSpPr/>
          <p:nvPr>
            <p:ph type="title"/>
          </p:nvPr>
        </p:nvSpPr>
        <p:spPr>
          <a:xfrm xmlns:a="http://schemas.openxmlformats.org/drawingml/2006/main">
            <a:off x="838200" y="365125"/>
            <a:ext cx="10515600" cy="1320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/>
              <a:t>주간 문의 자동화 실험</a:t>
            </a:r>
          </a:p>
        </p:txBody>
      </p:sp>
      <p:sp>
        <p:nvSpPr>
          <p:cNvPr id="100000" name="TextBox 2"/>
          <p:cNvSpPr txBox="1"/>
          <p:nvPr/>
        </p:nvSpPr>
        <p:spPr>
          <a:xfrm xmlns:a="http://schemas.openxmlformats.org/drawingml/2006/main">
            <a:off x="720000" y="1440000"/>
            <a:ext cx="9360000" cy="504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sz="1800">
                <a:solidFill>
                  <a:srgbClr val="475569"/>
                </a:solidFill>
                <a:latin typeface="Malgun Gothic"/>
                <a:ea typeface="Malgun Gothic"/>
              </a:rPr>
              <a:t>가상 업무 자료 · 실제 고객 데이터 아님</a:t>
            </a:r>
          </a:p>
        </p:txBody>
      </p:sp>
      <p:sp>
        <p:nvSpPr>
          <p:cNvPr id="100001" name="TextBox 3"/>
          <p:cNvSpPr txBox="1"/>
          <p:nvPr/>
        </p:nvSpPr>
        <p:spPr>
          <a:xfrm xmlns:a="http://schemas.openxmlformats.org/drawingml/2006/main">
            <a:off x="720000" y="2160000"/>
            <a:ext cx="936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sz="2400">
                <a:solidFill>
                  <a:srgbClr val="0F172A"/>
                </a:solidFill>
                <a:latin typeface="Malgun Gothic"/>
                <a:ea typeface="Malgun Gothic"/>
              </a:rPr>
              <a:t>검토 대상 40건 / 자동 분류 28건 / 사람 확인 12건</a:t>
            </a:r>
          </a:p>
        </p:txBody>
      </p:sp>
      <p:sp>
        <p:nvSpPr>
          <p:cNvPr id="100002" name="TextBox 4"/>
          <p:cNvSpPr txBox="1"/>
          <p:nvPr/>
        </p:nvSpPr>
        <p:spPr>
          <a:xfrm xmlns:a="http://schemas.openxmlformats.org/drawingml/2006/main">
            <a:off x="720000" y="3240000"/>
            <a:ext cx="936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sz="3000">
                <a:solidFill>
                  <a:srgbClr val="1D4ED8"/>
                </a:solidFill>
                <a:latin typeface="Malgun Gothic"/>
                <a:ea typeface="Malgun Gothic"/>
              </a:rPr>
              <a:t>자동 분류율 70% = 28 ÷ 40 × 100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맑은 고딕"/>
        <a:cs typeface=""/>
      </a:majorFont>
      <a:minorFont>
        <a:latin typeface="Calibri"/>
        <a:ea typeface="맑은 고딕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>
          <a:solidFill>
            <a:schemeClr val="phClr"/>
          </a:solidFill>
        </a:ln>
        <a:ln w="12700" cap="flat">
          <a:solidFill>
            <a:schemeClr val="phClr"/>
          </a:solidFill>
        </a:ln>
        <a:ln w="19050" cap="flat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OfficeCLI/1.0.149</ap:Applicat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OfficeCLI</dc:creator>
  <dcterms:created xsi:type="dcterms:W3CDTF">2026-09-14T01:21:58Z</dcterms:created>
  <cp:lastModifiedBy>OfficeCLI</cp:lastModifiedBy>
  <dcterms:modified xsi:type="dcterms:W3CDTF">2026-09-14T01:21:58Z</dcterms:modified>
</cp:coreProperties>
</file>

<file path=docProps/custom.xml><?xml version="1.0" encoding="utf-8"?>
<op:Properties xmlns:op="http://schemas.openxmlformats.org/officeDocument/2006/custom-properties">
  <op:property fmtid="{D5CDD505-2E9C-101B-9397-08002B2CF9AE}" pid="2" name="OfficeCLI.Version">
    <vt:lpwstr xmlns:vt="http://schemas.openxmlformats.org/officeDocument/2006/docPropsVTypes">1.0.149</vt:lpwstr>
  </op:property>
  <op:property fmtid="{D5CDD505-2E9C-101B-9397-08002B2CF9AE}" pid="3" name="OfficeCLI.LastModified">
    <vt:lpwstr xmlns:vt="http://schemas.openxmlformats.org/officeDocument/2006/docPropsVTypes">2026-09-14T01:23:54Z</vt:lpwstr>
  </op:property>
</op:Properties>
</file>